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8" r:id="rId2"/>
  </p:sldIdLst>
  <p:sldSz cx="12801600" cy="9601200" type="A3"/>
  <p:notesSz cx="9942513" cy="6761163"/>
  <p:defaultTextStyle>
    <a:defPPr>
      <a:defRPr lang="uk-UA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741" autoAdjust="0"/>
  </p:normalViewPr>
  <p:slideViewPr>
    <p:cSldViewPr snapToGrid="0">
      <p:cViewPr varScale="1">
        <p:scale>
          <a:sx n="53" d="100"/>
          <a:sy n="53" d="100"/>
        </p:scale>
        <p:origin x="1278" y="6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632365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307D8-EEC3-42E4-BE19-AE3BEE091AE0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42154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632365" y="642154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6EE9-D9E7-422D-976A-9692FC0828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13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1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8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50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34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37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32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5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45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33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64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960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1F5B-EAB5-4FC4-B0F7-EEE60F44BC13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3B22-3FE5-4BC4-B9FD-CA9D0715F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57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9" y="1236073"/>
            <a:ext cx="12511399" cy="7668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cxnSp>
        <p:nvCxnSpPr>
          <p:cNvPr id="5" name="Пряма сполучна лінія 4"/>
          <p:cNvCxnSpPr/>
          <p:nvPr/>
        </p:nvCxnSpPr>
        <p:spPr>
          <a:xfrm flipV="1">
            <a:off x="1123950" y="1965960"/>
            <a:ext cx="4171950" cy="2667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 flipV="1">
            <a:off x="5295900" y="1356360"/>
            <a:ext cx="76200" cy="609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H="1" flipV="1">
            <a:off x="1131570" y="1992630"/>
            <a:ext cx="72390" cy="5715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ілінія 16"/>
          <p:cNvSpPr/>
          <p:nvPr/>
        </p:nvSpPr>
        <p:spPr>
          <a:xfrm>
            <a:off x="1198880" y="7698740"/>
            <a:ext cx="1005840" cy="493634"/>
          </a:xfrm>
          <a:custGeom>
            <a:avLst/>
            <a:gdLst>
              <a:gd name="connsiteX0" fmla="*/ 0 w 1005840"/>
              <a:gd name="connsiteY0" fmla="*/ 0 h 493634"/>
              <a:gd name="connsiteX1" fmla="*/ 33020 w 1005840"/>
              <a:gd name="connsiteY1" fmla="*/ 190500 h 493634"/>
              <a:gd name="connsiteX2" fmla="*/ 198120 w 1005840"/>
              <a:gd name="connsiteY2" fmla="*/ 322580 h 493634"/>
              <a:gd name="connsiteX3" fmla="*/ 855980 w 1005840"/>
              <a:gd name="connsiteY3" fmla="*/ 490220 h 493634"/>
              <a:gd name="connsiteX4" fmla="*/ 1005840 w 1005840"/>
              <a:gd name="connsiteY4" fmla="*/ 419100 h 49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493634">
                <a:moveTo>
                  <a:pt x="0" y="0"/>
                </a:moveTo>
                <a:cubicBezTo>
                  <a:pt x="0" y="68368"/>
                  <a:pt x="0" y="136737"/>
                  <a:pt x="33020" y="190500"/>
                </a:cubicBezTo>
                <a:cubicBezTo>
                  <a:pt x="66040" y="244263"/>
                  <a:pt x="60960" y="272627"/>
                  <a:pt x="198120" y="322580"/>
                </a:cubicBezTo>
                <a:cubicBezTo>
                  <a:pt x="335280" y="372533"/>
                  <a:pt x="721360" y="474133"/>
                  <a:pt x="855980" y="490220"/>
                </a:cubicBezTo>
                <a:cubicBezTo>
                  <a:pt x="990600" y="506307"/>
                  <a:pt x="998220" y="462703"/>
                  <a:pt x="1005840" y="419100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сполучна лінія 18"/>
          <p:cNvCxnSpPr>
            <a:stCxn id="17" idx="4"/>
          </p:cNvCxnSpPr>
          <p:nvPr/>
        </p:nvCxnSpPr>
        <p:spPr>
          <a:xfrm flipV="1">
            <a:off x="2204720" y="8016240"/>
            <a:ext cx="43180" cy="101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2247900" y="8035290"/>
            <a:ext cx="167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2415540" y="8035290"/>
            <a:ext cx="66675" cy="171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2482215" y="8192374"/>
            <a:ext cx="2129790" cy="143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>
            <a:off x="4596996" y="8082915"/>
            <a:ext cx="38648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/>
          <p:cNvCxnSpPr/>
          <p:nvPr/>
        </p:nvCxnSpPr>
        <p:spPr>
          <a:xfrm flipV="1">
            <a:off x="4596996" y="8082915"/>
            <a:ext cx="0" cy="13327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/>
          <p:cNvCxnSpPr/>
          <p:nvPr/>
        </p:nvCxnSpPr>
        <p:spPr>
          <a:xfrm flipV="1">
            <a:off x="4983480" y="7021830"/>
            <a:ext cx="0" cy="10743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 flipV="1">
            <a:off x="4983480" y="7021830"/>
            <a:ext cx="121920" cy="152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/>
          <p:nvPr/>
        </p:nvCxnSpPr>
        <p:spPr>
          <a:xfrm>
            <a:off x="5080635" y="6875147"/>
            <a:ext cx="2011680" cy="438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/>
          <p:nvPr/>
        </p:nvCxnSpPr>
        <p:spPr>
          <a:xfrm flipH="1" flipV="1">
            <a:off x="5080635" y="6875146"/>
            <a:ext cx="12382" cy="1504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/>
          <p:cNvCxnSpPr/>
          <p:nvPr/>
        </p:nvCxnSpPr>
        <p:spPr>
          <a:xfrm flipV="1">
            <a:off x="7086124" y="6560820"/>
            <a:ext cx="181451" cy="3581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/>
          <p:nvPr/>
        </p:nvCxnSpPr>
        <p:spPr>
          <a:xfrm flipV="1">
            <a:off x="7267575" y="6560819"/>
            <a:ext cx="1371600" cy="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/>
          <p:cNvCxnSpPr/>
          <p:nvPr/>
        </p:nvCxnSpPr>
        <p:spPr>
          <a:xfrm>
            <a:off x="8639176" y="6560820"/>
            <a:ext cx="29907" cy="16387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/>
          <p:cNvCxnSpPr/>
          <p:nvPr/>
        </p:nvCxnSpPr>
        <p:spPr>
          <a:xfrm>
            <a:off x="8654129" y="8193367"/>
            <a:ext cx="1531907" cy="61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/>
          <p:cNvCxnSpPr/>
          <p:nvPr/>
        </p:nvCxnSpPr>
        <p:spPr>
          <a:xfrm>
            <a:off x="10040683" y="2117686"/>
            <a:ext cx="145353" cy="60985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/>
          <p:cNvCxnSpPr/>
          <p:nvPr/>
        </p:nvCxnSpPr>
        <p:spPr>
          <a:xfrm>
            <a:off x="8260080" y="2026920"/>
            <a:ext cx="1786985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/>
          <p:cNvCxnSpPr/>
          <p:nvPr/>
        </p:nvCxnSpPr>
        <p:spPr>
          <a:xfrm>
            <a:off x="5342573" y="1313667"/>
            <a:ext cx="2917507" cy="7086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 сполучна лінія 3"/>
          <p:cNvCxnSpPr/>
          <p:nvPr/>
        </p:nvCxnSpPr>
        <p:spPr>
          <a:xfrm flipV="1">
            <a:off x="1165860" y="4850130"/>
            <a:ext cx="480060" cy="3048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 flipH="1" flipV="1">
            <a:off x="1604011" y="3806190"/>
            <a:ext cx="20954" cy="10439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/>
          <p:cNvCxnSpPr/>
          <p:nvPr/>
        </p:nvCxnSpPr>
        <p:spPr>
          <a:xfrm flipV="1">
            <a:off x="1604010" y="3690473"/>
            <a:ext cx="120650" cy="14111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/>
          <p:cNvCxnSpPr/>
          <p:nvPr/>
        </p:nvCxnSpPr>
        <p:spPr>
          <a:xfrm flipH="1" flipV="1">
            <a:off x="1856740" y="1992631"/>
            <a:ext cx="745" cy="168514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/>
          <p:cNvCxnSpPr/>
          <p:nvPr/>
        </p:nvCxnSpPr>
        <p:spPr>
          <a:xfrm flipV="1">
            <a:off x="1724660" y="3665074"/>
            <a:ext cx="133127" cy="2539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кутник 65"/>
          <p:cNvSpPr/>
          <p:nvPr/>
        </p:nvSpPr>
        <p:spPr>
          <a:xfrm>
            <a:off x="1675105" y="2052320"/>
            <a:ext cx="135890" cy="5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5" name="TextBox 154"/>
          <p:cNvSpPr txBox="1"/>
          <p:nvPr/>
        </p:nvSpPr>
        <p:spPr>
          <a:xfrm>
            <a:off x="1857787" y="2267069"/>
            <a:ext cx="2781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службового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житла -          3 дев’ятиповерхові секції на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квартир, за рахунок коштів державного бюджету,             площа забудови 1,67 га </a:t>
            </a:r>
            <a:endParaRPr lang="uk-UA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077915" y="4825518"/>
            <a:ext cx="313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Перспективна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 забудови території в/ч 1498, орієнтовною площею 3,0 га у відповідності до ПКМУ від 06.07.2011 № 715 </a:t>
            </a:r>
            <a:endParaRPr lang="uk-UA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Прямокутник 224"/>
          <p:cNvSpPr/>
          <p:nvPr/>
        </p:nvSpPr>
        <p:spPr>
          <a:xfrm>
            <a:off x="1316652" y="3187700"/>
            <a:ext cx="205740" cy="465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6" name="Прямокутник 225"/>
          <p:cNvSpPr/>
          <p:nvPr/>
        </p:nvSpPr>
        <p:spPr>
          <a:xfrm>
            <a:off x="1316652" y="2726073"/>
            <a:ext cx="205740" cy="465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7" name="Прямокутник 226"/>
          <p:cNvSpPr/>
          <p:nvPr/>
        </p:nvSpPr>
        <p:spPr>
          <a:xfrm>
            <a:off x="1316652" y="2264446"/>
            <a:ext cx="205740" cy="465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9" name="Пряма сполучна лінія 108"/>
          <p:cNvCxnSpPr/>
          <p:nvPr/>
        </p:nvCxnSpPr>
        <p:spPr>
          <a:xfrm flipH="1" flipV="1">
            <a:off x="8624222" y="5166937"/>
            <a:ext cx="90009" cy="2900103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/>
          <p:nvPr/>
        </p:nvCxnSpPr>
        <p:spPr>
          <a:xfrm>
            <a:off x="10074076" y="5166937"/>
            <a:ext cx="78565" cy="2915978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/>
          <p:cNvCxnSpPr/>
          <p:nvPr/>
        </p:nvCxnSpPr>
        <p:spPr>
          <a:xfrm>
            <a:off x="8597141" y="5166937"/>
            <a:ext cx="1516217" cy="0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/>
          <p:cNvCxnSpPr/>
          <p:nvPr/>
        </p:nvCxnSpPr>
        <p:spPr>
          <a:xfrm>
            <a:off x="8697671" y="8080428"/>
            <a:ext cx="1459230" cy="0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 сполучна лінія 124"/>
          <p:cNvCxnSpPr/>
          <p:nvPr/>
        </p:nvCxnSpPr>
        <p:spPr>
          <a:xfrm flipV="1">
            <a:off x="5044440" y="5835992"/>
            <a:ext cx="3245167" cy="1718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792169" y="263875"/>
            <a:ext cx="581473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перспективної розбудови території військового містечка по вул. Світлій, 6 у м. Києві 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Пряма сполучна лінія 118"/>
          <p:cNvCxnSpPr/>
          <p:nvPr/>
        </p:nvCxnSpPr>
        <p:spPr>
          <a:xfrm>
            <a:off x="8289607" y="5835992"/>
            <a:ext cx="1065642" cy="90389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163"/>
          <p:cNvCxnSpPr>
            <a:stCxn id="225" idx="0"/>
            <a:endCxn id="155" idx="1"/>
          </p:cNvCxnSpPr>
          <p:nvPr/>
        </p:nvCxnSpPr>
        <p:spPr>
          <a:xfrm flipV="1">
            <a:off x="1419522" y="2851845"/>
            <a:ext cx="438265" cy="33585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97141" y="36030"/>
            <a:ext cx="406091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dirty="0"/>
              <a:t>Додаток 6</a:t>
            </a:r>
            <a:r>
              <a:rPr lang="uk-UA" sz="1400" dirty="0"/>
              <a:t>                                                                   </a:t>
            </a:r>
          </a:p>
          <a:p>
            <a:r>
              <a:rPr lang="uk-UA" sz="1400" dirty="0"/>
              <a:t>до Інформації про проведення конкурсу з відбору </a:t>
            </a:r>
          </a:p>
          <a:p>
            <a:r>
              <a:rPr lang="uk-UA" sz="1400" dirty="0"/>
              <a:t>пропозицій щодо будівництва житла для  військовослужбовців та членів їх сімей на</a:t>
            </a:r>
          </a:p>
          <a:p>
            <a:r>
              <a:rPr lang="uk-UA" sz="1400" dirty="0"/>
              <a:t>земельній ділянці у  м. Київ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4797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82</Words>
  <Application>Microsoft Office PowerPoint</Application>
  <PresentationFormat>A3 (297x420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Сергій Оначишич</dc:creator>
  <cp:lastModifiedBy>Костянтин Панасенко</cp:lastModifiedBy>
  <cp:revision>65</cp:revision>
  <cp:lastPrinted>2020-02-20T08:39:53Z</cp:lastPrinted>
  <dcterms:created xsi:type="dcterms:W3CDTF">2019-04-04T09:01:12Z</dcterms:created>
  <dcterms:modified xsi:type="dcterms:W3CDTF">2020-02-20T08:40:43Z</dcterms:modified>
</cp:coreProperties>
</file>